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6" d="100"/>
          <a:sy n="76" d="100"/>
        </p:scale>
        <p:origin x="-1188" y="1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4271885690"/>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Shape 7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4" name="Shape 7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Shape 79"/>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0" name="Shape 8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Shape 85"/>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6" name="Shape 8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type="title">
  <p:cSld name="TITLE">
    <p:spTree>
      <p:nvGrpSpPr>
        <p:cNvPr id="1" name="Shape 8"/>
        <p:cNvGrpSpPr/>
        <p:nvPr/>
      </p:nvGrpSpPr>
      <p:grpSpPr>
        <a:xfrm>
          <a:off x="0" y="0"/>
          <a:ext cx="0" cy="0"/>
          <a:chOff x="0" y="0"/>
          <a:chExt cx="0" cy="0"/>
        </a:xfrm>
      </p:grpSpPr>
      <p:sp>
        <p:nvSpPr>
          <p:cNvPr id="9" name="Shape 9"/>
          <p:cNvSpPr txBox="1">
            <a:spLocks noGrp="1"/>
          </p:cNvSpPr>
          <p:nvPr>
            <p:ph type="ctrTitle"/>
          </p:nvPr>
        </p:nvSpPr>
        <p:spPr>
          <a:xfrm>
            <a:off x="685800" y="1395412"/>
            <a:ext cx="7772400" cy="1470000"/>
          </a:xfrm>
          <a:prstGeom prst="rect">
            <a:avLst/>
          </a:prstGeom>
          <a:noFill/>
          <a:ln>
            <a:noFill/>
          </a:ln>
        </p:spPr>
        <p:txBody>
          <a:bodyPr lIns="91425" tIns="91425" rIns="91425" bIns="91425" anchor="b" anchorCtr="0"/>
          <a:lstStyle>
            <a:lvl1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1pPr>
            <a:lvl2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2pPr>
            <a:lvl3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3pPr>
            <a:lvl4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4pPr>
            <a:lvl5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5pPr>
            <a:lvl6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6pPr>
            <a:lvl7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7pPr>
            <a:lvl8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8pPr>
            <a:lvl9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9pPr>
          </a:lstStyle>
          <a:p>
            <a:endParaRPr/>
          </a:p>
        </p:txBody>
      </p:sp>
      <p:sp>
        <p:nvSpPr>
          <p:cNvPr id="10" name="Shape 10"/>
          <p:cNvSpPr txBox="1">
            <a:spLocks noGrp="1"/>
          </p:cNvSpPr>
          <p:nvPr>
            <p:ph type="subTitle" idx="1"/>
          </p:nvPr>
        </p:nvSpPr>
        <p:spPr>
          <a:xfrm>
            <a:off x="685800" y="2910423"/>
            <a:ext cx="7772400" cy="1118399"/>
          </a:xfrm>
          <a:prstGeom prst="rect">
            <a:avLst/>
          </a:prstGeom>
          <a:noFill/>
          <a:ln>
            <a:noFill/>
          </a:ln>
        </p:spPr>
        <p:txBody>
          <a:bodyPr lIns="91425" tIns="91425" rIns="91425" bIns="91425" anchor="t" anchorCtr="0"/>
          <a:lstStyle>
            <a:lvl1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1pPr>
            <a:lvl2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2pPr>
            <a:lvl3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3pPr>
            <a:lvl4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4pPr>
            <a:lvl5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5pPr>
            <a:lvl6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6pPr>
            <a:lvl7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7pPr>
            <a:lvl8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8pPr>
            <a:lvl9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9pPr>
          </a:lstStyle>
          <a:p>
            <a:endParaRPr/>
          </a:p>
        </p:txBody>
      </p:sp>
      <p:grpSp>
        <p:nvGrpSpPr>
          <p:cNvPr id="11" name="Shape 11"/>
          <p:cNvGrpSpPr/>
          <p:nvPr/>
        </p:nvGrpSpPr>
        <p:grpSpPr>
          <a:xfrm>
            <a:off x="0" y="4615343"/>
            <a:ext cx="9144000" cy="2197267"/>
            <a:chOff x="0" y="3690482"/>
            <a:chExt cx="9144000" cy="850171"/>
          </a:xfrm>
        </p:grpSpPr>
        <p:sp>
          <p:nvSpPr>
            <p:cNvPr id="12" name="Shape 12"/>
            <p:cNvSpPr/>
            <p:nvPr/>
          </p:nvSpPr>
          <p:spPr>
            <a:xfrm>
              <a:off x="0" y="4419321"/>
              <a:ext cx="9144000" cy="72000"/>
            </a:xfrm>
            <a:prstGeom prst="rect">
              <a:avLst/>
            </a:prstGeom>
            <a:solidFill>
              <a:schemeClr val="lt2"/>
            </a:solidFill>
            <a:ln>
              <a:noFill/>
            </a:ln>
          </p:spPr>
          <p:txBody>
            <a:bodyPr lIns="91425" tIns="45700" rIns="91425" bIns="45700" anchor="t" anchorCtr="0">
              <a:noAutofit/>
            </a:bodyPr>
            <a:lstStyle/>
            <a:p>
              <a:endParaRPr/>
            </a:p>
          </p:txBody>
        </p:sp>
        <p:sp>
          <p:nvSpPr>
            <p:cNvPr id="13" name="Shape 13"/>
            <p:cNvSpPr/>
            <p:nvPr/>
          </p:nvSpPr>
          <p:spPr>
            <a:xfrm>
              <a:off x="0" y="3774403"/>
              <a:ext cx="9144000" cy="118500"/>
            </a:xfrm>
            <a:prstGeom prst="rect">
              <a:avLst/>
            </a:prstGeom>
            <a:solidFill>
              <a:schemeClr val="accent3"/>
            </a:solidFill>
            <a:ln>
              <a:noFill/>
            </a:ln>
          </p:spPr>
          <p:txBody>
            <a:bodyPr lIns="91425" tIns="45700" rIns="91425" bIns="45700" anchor="t" anchorCtr="0">
              <a:noAutofit/>
            </a:bodyPr>
            <a:lstStyle/>
            <a:p>
              <a:endParaRPr/>
            </a:p>
          </p:txBody>
        </p:sp>
        <p:sp>
          <p:nvSpPr>
            <p:cNvPr id="14" name="Shape 14"/>
            <p:cNvSpPr/>
            <p:nvPr/>
          </p:nvSpPr>
          <p:spPr>
            <a:xfrm>
              <a:off x="0" y="3875339"/>
              <a:ext cx="9144000" cy="116699"/>
            </a:xfrm>
            <a:prstGeom prst="rect">
              <a:avLst/>
            </a:prstGeom>
            <a:solidFill>
              <a:schemeClr val="accent4"/>
            </a:solidFill>
            <a:ln>
              <a:noFill/>
            </a:ln>
          </p:spPr>
          <p:txBody>
            <a:bodyPr lIns="91425" tIns="45700" rIns="91425" bIns="45700" anchor="t" anchorCtr="0">
              <a:noAutofit/>
            </a:bodyPr>
            <a:lstStyle/>
            <a:p>
              <a:endParaRPr/>
            </a:p>
          </p:txBody>
        </p:sp>
        <p:sp>
          <p:nvSpPr>
            <p:cNvPr id="15" name="Shape 15"/>
            <p:cNvSpPr/>
            <p:nvPr/>
          </p:nvSpPr>
          <p:spPr>
            <a:xfrm>
              <a:off x="0" y="3956051"/>
              <a:ext cx="9144000" cy="182400"/>
            </a:xfrm>
            <a:prstGeom prst="rect">
              <a:avLst/>
            </a:prstGeom>
            <a:solidFill>
              <a:schemeClr val="accent5"/>
            </a:solidFill>
            <a:ln>
              <a:noFill/>
            </a:ln>
          </p:spPr>
          <p:txBody>
            <a:bodyPr lIns="91425" tIns="45700" rIns="91425" bIns="45700" anchor="t" anchorCtr="0">
              <a:noAutofit/>
            </a:bodyPr>
            <a:lstStyle/>
            <a:p>
              <a:endParaRPr/>
            </a:p>
          </p:txBody>
        </p:sp>
        <p:sp>
          <p:nvSpPr>
            <p:cNvPr id="16" name="Shape 16"/>
            <p:cNvSpPr/>
            <p:nvPr/>
          </p:nvSpPr>
          <p:spPr>
            <a:xfrm>
              <a:off x="0" y="4186767"/>
              <a:ext cx="9144000" cy="133799"/>
            </a:xfrm>
            <a:prstGeom prst="rect">
              <a:avLst/>
            </a:prstGeom>
            <a:solidFill>
              <a:schemeClr val="accent6"/>
            </a:solidFill>
            <a:ln>
              <a:noFill/>
            </a:ln>
          </p:spPr>
          <p:txBody>
            <a:bodyPr lIns="91425" tIns="45700" rIns="91425" bIns="45700" anchor="t" anchorCtr="0">
              <a:noAutofit/>
            </a:bodyPr>
            <a:lstStyle/>
            <a:p>
              <a:endParaRPr/>
            </a:p>
          </p:txBody>
        </p:sp>
        <p:sp>
          <p:nvSpPr>
            <p:cNvPr id="17" name="Shape 17"/>
            <p:cNvSpPr/>
            <p:nvPr/>
          </p:nvSpPr>
          <p:spPr>
            <a:xfrm>
              <a:off x="0" y="4320625"/>
              <a:ext cx="9144000" cy="72000"/>
            </a:xfrm>
            <a:prstGeom prst="rect">
              <a:avLst/>
            </a:prstGeom>
            <a:solidFill>
              <a:schemeClr val="accent1"/>
            </a:solidFill>
            <a:ln>
              <a:noFill/>
            </a:ln>
          </p:spPr>
          <p:txBody>
            <a:bodyPr lIns="91425" tIns="45700" rIns="91425" bIns="45700" anchor="t" anchorCtr="0">
              <a:noAutofit/>
            </a:bodyPr>
            <a:lstStyle/>
            <a:p>
              <a:endParaRPr/>
            </a:p>
          </p:txBody>
        </p:sp>
        <p:sp>
          <p:nvSpPr>
            <p:cNvPr id="18" name="Shape 18"/>
            <p:cNvSpPr/>
            <p:nvPr/>
          </p:nvSpPr>
          <p:spPr>
            <a:xfrm>
              <a:off x="0" y="4478853"/>
              <a:ext cx="9144000" cy="61800"/>
            </a:xfrm>
            <a:prstGeom prst="rect">
              <a:avLst/>
            </a:prstGeom>
            <a:solidFill>
              <a:schemeClr val="accent3"/>
            </a:solidFill>
            <a:ln>
              <a:noFill/>
            </a:ln>
          </p:spPr>
          <p:txBody>
            <a:bodyPr lIns="91425" tIns="45700" rIns="91425" bIns="45700" anchor="t" anchorCtr="0">
              <a:noAutofit/>
            </a:bodyPr>
            <a:lstStyle/>
            <a:p>
              <a:endParaRPr/>
            </a:p>
          </p:txBody>
        </p:sp>
        <p:sp>
          <p:nvSpPr>
            <p:cNvPr id="19" name="Shape 19"/>
            <p:cNvSpPr/>
            <p:nvPr/>
          </p:nvSpPr>
          <p:spPr>
            <a:xfrm>
              <a:off x="0" y="3690482"/>
              <a:ext cx="9144000" cy="45600"/>
            </a:xfrm>
            <a:prstGeom prst="rect">
              <a:avLst/>
            </a:prstGeom>
            <a:solidFill>
              <a:srgbClr val="FFA711"/>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x" type="tx">
  <p:cSld name="TITLE_AND_BODY">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rtl="0">
              <a:buNone/>
              <a:defRPr>
                <a:solidFill>
                  <a:srgbClr val="FFA711"/>
                </a:solidFill>
              </a:defRPr>
            </a:lvl1pPr>
            <a:lvl2pPr rtl="0">
              <a:buNone/>
              <a:defRPr>
                <a:solidFill>
                  <a:srgbClr val="FFA711"/>
                </a:solidFill>
              </a:defRPr>
            </a:lvl2pPr>
            <a:lvl3pPr rtl="0">
              <a:buNone/>
              <a:defRPr>
                <a:solidFill>
                  <a:srgbClr val="FFA711"/>
                </a:solidFill>
              </a:defRPr>
            </a:lvl3pPr>
            <a:lvl4pPr rtl="0">
              <a:buNone/>
              <a:defRPr>
                <a:solidFill>
                  <a:srgbClr val="FFA711"/>
                </a:solidFill>
              </a:defRPr>
            </a:lvl4pPr>
            <a:lvl5pPr rtl="0">
              <a:buNone/>
              <a:defRPr>
                <a:solidFill>
                  <a:srgbClr val="FFA711"/>
                </a:solidFill>
              </a:defRPr>
            </a:lvl5pPr>
            <a:lvl6pPr rtl="0">
              <a:buNone/>
              <a:defRPr>
                <a:solidFill>
                  <a:srgbClr val="FFA711"/>
                </a:solidFill>
              </a:defRPr>
            </a:lvl6pPr>
            <a:lvl7pPr rtl="0">
              <a:buNone/>
              <a:defRPr>
                <a:solidFill>
                  <a:srgbClr val="FFA711"/>
                </a:solidFill>
              </a:defRPr>
            </a:lvl7pPr>
            <a:lvl8pPr rtl="0">
              <a:buNone/>
              <a:defRPr>
                <a:solidFill>
                  <a:srgbClr val="FFA711"/>
                </a:solidFill>
              </a:defRPr>
            </a:lvl8pPr>
            <a:lvl9pPr rtl="0">
              <a:buNone/>
              <a:defRPr>
                <a:solidFill>
                  <a:srgbClr val="FFA711"/>
                </a:solidFill>
              </a:defRPr>
            </a:lvl9pPr>
          </a:lstStyle>
          <a:p>
            <a:endParaRPr/>
          </a:p>
        </p:txBody>
      </p:sp>
      <p:sp>
        <p:nvSpPr>
          <p:cNvPr id="22" name="Shape 22"/>
          <p:cNvSpPr txBox="1">
            <a:spLocks noGrp="1"/>
          </p:cNvSpPr>
          <p:nvPr>
            <p:ph type="body" idx="1"/>
          </p:nvPr>
        </p:nvSpPr>
        <p:spPr>
          <a:xfrm>
            <a:off x="457200" y="1600200"/>
            <a:ext cx="8229600" cy="4356000"/>
          </a:xfrm>
          <a:prstGeom prst="rect">
            <a:avLst/>
          </a:prstGeom>
          <a:noFill/>
          <a:ln>
            <a:noFill/>
          </a:ln>
        </p:spPr>
        <p:txBody>
          <a:bodyPr lIns="91425" tIns="91425" rIns="91425" bIns="91425" anchor="t" anchorCtr="0"/>
          <a:lstStyle>
            <a:lvl1pPr marL="342900" indent="-342900" algn="l" rtl="0">
              <a:spcBef>
                <a:spcPts val="0"/>
              </a:spcBef>
              <a:buClr>
                <a:schemeClr val="lt2"/>
              </a:buClr>
              <a:buSzPct val="166666"/>
              <a:buFont typeface="Arial"/>
              <a:buChar char="•"/>
              <a:defRPr sz="3200">
                <a:solidFill>
                  <a:schemeClr val="lt2"/>
                </a:solidFill>
                <a:latin typeface="Georgia"/>
                <a:ea typeface="Georgia"/>
                <a:cs typeface="Georgia"/>
                <a:sym typeface="Georgia"/>
              </a:defRPr>
            </a:lvl1pPr>
            <a:lvl2pPr marL="742950" indent="-285750" algn="l" rtl="0">
              <a:spcBef>
                <a:spcPts val="560"/>
              </a:spcBef>
              <a:buClr>
                <a:schemeClr val="lt2"/>
              </a:buClr>
              <a:buSzPct val="100000"/>
              <a:buFont typeface="Courier New"/>
              <a:buChar char="o"/>
              <a:defRPr sz="2800">
                <a:solidFill>
                  <a:schemeClr val="lt2"/>
                </a:solidFill>
                <a:latin typeface="Georgia"/>
                <a:ea typeface="Georgia"/>
                <a:cs typeface="Georgia"/>
                <a:sym typeface="Georgia"/>
              </a:defRPr>
            </a:lvl2pPr>
            <a:lvl3pPr marL="1143000" indent="-228600" algn="l" rtl="0">
              <a:spcBef>
                <a:spcPts val="480"/>
              </a:spcBef>
              <a:buClr>
                <a:schemeClr val="lt2"/>
              </a:buClr>
              <a:buSzPct val="100000"/>
              <a:buFont typeface="Wingdings"/>
              <a:buChar char="§"/>
              <a:defRPr sz="2400">
                <a:solidFill>
                  <a:schemeClr val="lt2"/>
                </a:solidFill>
                <a:latin typeface="Georgia"/>
                <a:ea typeface="Georgia"/>
                <a:cs typeface="Georgia"/>
                <a:sym typeface="Georgia"/>
              </a:defRPr>
            </a:lvl3pPr>
            <a:lvl4pPr marL="1600200" indent="-228600" algn="l" rtl="0">
              <a:spcBef>
                <a:spcPts val="400"/>
              </a:spcBef>
              <a:buClr>
                <a:schemeClr val="lt2"/>
              </a:buClr>
              <a:buSzPct val="166666"/>
              <a:buFont typeface="Arial"/>
              <a:buChar char="•"/>
              <a:defRPr sz="2000">
                <a:solidFill>
                  <a:schemeClr val="lt2"/>
                </a:solidFill>
                <a:latin typeface="Georgia"/>
                <a:ea typeface="Georgia"/>
                <a:cs typeface="Georgia"/>
                <a:sym typeface="Georgia"/>
              </a:defRPr>
            </a:lvl4pPr>
            <a:lvl5pPr marL="2057400" indent="-228600" algn="l" rtl="0">
              <a:spcBef>
                <a:spcPts val="400"/>
              </a:spcBef>
              <a:buClr>
                <a:schemeClr val="lt2"/>
              </a:buClr>
              <a:buSzPct val="100000"/>
              <a:buFont typeface="Courier New"/>
              <a:buChar char="o"/>
              <a:defRPr sz="2000">
                <a:solidFill>
                  <a:schemeClr val="lt2"/>
                </a:solidFill>
                <a:latin typeface="Georgia"/>
                <a:ea typeface="Georgia"/>
                <a:cs typeface="Georgia"/>
                <a:sym typeface="Georgia"/>
              </a:defRPr>
            </a:lvl5pPr>
            <a:lvl6pPr marL="2514600" indent="-228600" algn="l" rtl="0">
              <a:spcBef>
                <a:spcPts val="400"/>
              </a:spcBef>
              <a:buClr>
                <a:schemeClr val="lt2"/>
              </a:buClr>
              <a:buSzPct val="100000"/>
              <a:buFont typeface="Wingdings"/>
              <a:buChar char="§"/>
              <a:defRPr sz="2000">
                <a:solidFill>
                  <a:schemeClr val="lt2"/>
                </a:solidFill>
                <a:latin typeface="Georgia"/>
                <a:ea typeface="Georgia"/>
                <a:cs typeface="Georgia"/>
                <a:sym typeface="Georgia"/>
              </a:defRPr>
            </a:lvl6pPr>
            <a:lvl7pPr marL="2971800" indent="-228600" algn="l" rtl="0">
              <a:spcBef>
                <a:spcPts val="400"/>
              </a:spcBef>
              <a:buClr>
                <a:schemeClr val="lt2"/>
              </a:buClr>
              <a:buSzPct val="166666"/>
              <a:buFont typeface="Arial"/>
              <a:buChar char="•"/>
              <a:defRPr sz="2000">
                <a:solidFill>
                  <a:schemeClr val="lt2"/>
                </a:solidFill>
                <a:latin typeface="Georgia"/>
                <a:ea typeface="Georgia"/>
                <a:cs typeface="Georgia"/>
                <a:sym typeface="Georgia"/>
              </a:defRPr>
            </a:lvl7pPr>
            <a:lvl8pPr marL="3429000" indent="-228600" algn="l" rtl="0">
              <a:spcBef>
                <a:spcPts val="400"/>
              </a:spcBef>
              <a:buClr>
                <a:schemeClr val="lt2"/>
              </a:buClr>
              <a:buSzPct val="100000"/>
              <a:buFont typeface="Courier New"/>
              <a:buChar char="o"/>
              <a:defRPr sz="2000" baseline="0">
                <a:solidFill>
                  <a:schemeClr val="lt2"/>
                </a:solidFill>
                <a:latin typeface="Georgia"/>
                <a:ea typeface="Georgia"/>
                <a:cs typeface="Georgia"/>
                <a:sym typeface="Georgia"/>
              </a:defRPr>
            </a:lvl8pPr>
            <a:lvl9pPr marL="3886200" indent="-228600" algn="l" rtl="0">
              <a:spcBef>
                <a:spcPts val="400"/>
              </a:spcBef>
              <a:buClr>
                <a:schemeClr val="lt2"/>
              </a:buClr>
              <a:buSzPct val="100000"/>
              <a:buFont typeface="Wingdings"/>
              <a:buChar char="§"/>
              <a:defRPr sz="2000" baseline="0">
                <a:solidFill>
                  <a:schemeClr val="lt2"/>
                </a:solidFill>
                <a:latin typeface="Georgia"/>
                <a:ea typeface="Georgia"/>
                <a:cs typeface="Georgia"/>
                <a:sym typeface="Georgia"/>
              </a:defRPr>
            </a:lvl9pPr>
          </a:lstStyle>
          <a:p>
            <a:endParaRPr/>
          </a:p>
        </p:txBody>
      </p:sp>
      <p:grpSp>
        <p:nvGrpSpPr>
          <p:cNvPr id="23" name="Shape 23"/>
          <p:cNvGrpSpPr/>
          <p:nvPr/>
        </p:nvGrpSpPr>
        <p:grpSpPr>
          <a:xfrm>
            <a:off x="0" y="6078691"/>
            <a:ext cx="9144000" cy="779372"/>
            <a:chOff x="0" y="3690482"/>
            <a:chExt cx="9144000" cy="301556"/>
          </a:xfrm>
        </p:grpSpPr>
        <p:sp>
          <p:nvSpPr>
            <p:cNvPr id="24" name="Shape 24"/>
            <p:cNvSpPr/>
            <p:nvPr/>
          </p:nvSpPr>
          <p:spPr>
            <a:xfrm>
              <a:off x="0" y="3774403"/>
              <a:ext cx="9144000" cy="118500"/>
            </a:xfrm>
            <a:prstGeom prst="rect">
              <a:avLst/>
            </a:prstGeom>
            <a:solidFill>
              <a:schemeClr val="accent1"/>
            </a:solidFill>
            <a:ln>
              <a:noFill/>
            </a:ln>
          </p:spPr>
          <p:txBody>
            <a:bodyPr lIns="91425" tIns="45700" rIns="91425" bIns="45700" anchor="t" anchorCtr="0">
              <a:noAutofit/>
            </a:bodyPr>
            <a:lstStyle/>
            <a:p>
              <a:endParaRPr/>
            </a:p>
          </p:txBody>
        </p:sp>
        <p:sp>
          <p:nvSpPr>
            <p:cNvPr id="25" name="Shape 25"/>
            <p:cNvSpPr/>
            <p:nvPr/>
          </p:nvSpPr>
          <p:spPr>
            <a:xfrm>
              <a:off x="0" y="3875339"/>
              <a:ext cx="9144000" cy="116699"/>
            </a:xfrm>
            <a:prstGeom prst="rect">
              <a:avLst/>
            </a:prstGeom>
            <a:solidFill>
              <a:schemeClr val="lt2"/>
            </a:solidFill>
            <a:ln>
              <a:noFill/>
            </a:ln>
          </p:spPr>
          <p:txBody>
            <a:bodyPr lIns="91425" tIns="45700" rIns="91425" bIns="45700" anchor="t" anchorCtr="0">
              <a:noAutofit/>
            </a:bodyPr>
            <a:lstStyle/>
            <a:p>
              <a:endParaRPr/>
            </a:p>
          </p:txBody>
        </p:sp>
        <p:sp>
          <p:nvSpPr>
            <p:cNvPr id="26" name="Shape 26"/>
            <p:cNvSpPr/>
            <p:nvPr/>
          </p:nvSpPr>
          <p:spPr>
            <a:xfrm>
              <a:off x="0" y="3690482"/>
              <a:ext cx="9144000" cy="45600"/>
            </a:xfrm>
            <a:prstGeom prst="rect">
              <a:avLst/>
            </a:prstGeom>
            <a:solidFill>
              <a:srgbClr val="FF6428"/>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woColTx" type="twoColTx">
  <p:cSld name="TITLE_AND_TWO_COLUMNS">
    <p:spTree>
      <p:nvGrpSpPr>
        <p:cNvPr id="1" name="Shape 27"/>
        <p:cNvGrpSpPr/>
        <p:nvPr/>
      </p:nvGrpSpPr>
      <p:grpSpPr>
        <a:xfrm>
          <a:off x="0" y="0"/>
          <a:ext cx="0" cy="0"/>
          <a:chOff x="0" y="0"/>
          <a:chExt cx="0" cy="0"/>
        </a:xfrm>
      </p:grpSpPr>
      <p:sp>
        <p:nvSpPr>
          <p:cNvPr id="28" name="Shape 2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1pPr>
            <a:lvl2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2pPr>
            <a:lvl3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3pPr>
            <a:lvl4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4pPr>
            <a:lvl5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5pPr>
            <a:lvl6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6pPr>
            <a:lvl7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7pPr>
            <a:lvl8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8pPr>
            <a:lvl9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9pPr>
          </a:lstStyle>
          <a:p>
            <a:endParaRPr/>
          </a:p>
        </p:txBody>
      </p:sp>
      <p:sp>
        <p:nvSpPr>
          <p:cNvPr id="29" name="Shape 29"/>
          <p:cNvSpPr txBox="1">
            <a:spLocks noGrp="1"/>
          </p:cNvSpPr>
          <p:nvPr>
            <p:ph type="body" idx="1"/>
          </p:nvPr>
        </p:nvSpPr>
        <p:spPr>
          <a:xfrm>
            <a:off x="457200" y="1600200"/>
            <a:ext cx="4038599" cy="4356000"/>
          </a:xfrm>
          <a:prstGeom prst="rect">
            <a:avLst/>
          </a:prstGeom>
          <a:noFill/>
          <a:ln>
            <a:noFill/>
          </a:ln>
        </p:spPr>
        <p:txBody>
          <a:bodyPr lIns="91425" tIns="91425" rIns="91425" bIns="91425" anchor="t" anchorCtr="0"/>
          <a:lstStyle>
            <a:lvl1pPr rtl="0">
              <a:buNone/>
              <a:defRPr sz="2800">
                <a:solidFill>
                  <a:schemeClr val="lt2"/>
                </a:solidFill>
              </a:defRPr>
            </a:lvl1pPr>
            <a:lvl2pPr rtl="0">
              <a:buNone/>
              <a:defRPr sz="2400">
                <a:solidFill>
                  <a:schemeClr val="lt2"/>
                </a:solidFill>
              </a:defRPr>
            </a:lvl2pPr>
            <a:lvl3pPr rtl="0">
              <a:buNone/>
              <a:defRPr sz="2000">
                <a:solidFill>
                  <a:schemeClr val="lt2"/>
                </a:solidFill>
              </a:defRPr>
            </a:lvl3pPr>
            <a:lvl4pPr rtl="0">
              <a:buNone/>
              <a:defRPr sz="1800">
                <a:solidFill>
                  <a:schemeClr val="lt2"/>
                </a:solidFill>
              </a:defRPr>
            </a:lvl4pPr>
            <a:lvl5pPr rtl="0">
              <a:buNone/>
              <a:defRPr sz="1800">
                <a:solidFill>
                  <a:schemeClr val="lt2"/>
                </a:solidFill>
              </a:defRPr>
            </a:lvl5pPr>
            <a:lvl6pPr rtl="0">
              <a:buNone/>
              <a:defRPr sz="1800"/>
            </a:lvl6pPr>
            <a:lvl7pPr rtl="0">
              <a:buNone/>
              <a:defRPr sz="1800"/>
            </a:lvl7pPr>
            <a:lvl8pPr rtl="0">
              <a:buNone/>
              <a:defRPr sz="1800"/>
            </a:lvl8pPr>
            <a:lvl9pPr rtl="0">
              <a:buNone/>
              <a:defRPr sz="1800"/>
            </a:lvl9pPr>
          </a:lstStyle>
          <a:p>
            <a:endParaRPr/>
          </a:p>
        </p:txBody>
      </p:sp>
      <p:sp>
        <p:nvSpPr>
          <p:cNvPr id="30" name="Shape 30"/>
          <p:cNvSpPr txBox="1">
            <a:spLocks noGrp="1"/>
          </p:cNvSpPr>
          <p:nvPr>
            <p:ph type="body" idx="2"/>
          </p:nvPr>
        </p:nvSpPr>
        <p:spPr>
          <a:xfrm>
            <a:off x="4648200" y="1600200"/>
            <a:ext cx="4038599" cy="4356000"/>
          </a:xfrm>
          <a:prstGeom prst="rect">
            <a:avLst/>
          </a:prstGeom>
          <a:noFill/>
          <a:ln>
            <a:noFill/>
          </a:ln>
        </p:spPr>
        <p:txBody>
          <a:bodyPr lIns="91425" tIns="91425" rIns="91425" bIns="91425" anchor="t" anchorCtr="0"/>
          <a:lstStyle>
            <a:lvl1pPr rtl="0">
              <a:buNone/>
              <a:defRPr sz="2800">
                <a:solidFill>
                  <a:schemeClr val="lt2"/>
                </a:solidFill>
              </a:defRPr>
            </a:lvl1pPr>
            <a:lvl2pPr rtl="0">
              <a:buNone/>
              <a:defRPr sz="2400">
                <a:solidFill>
                  <a:schemeClr val="lt2"/>
                </a:solidFill>
              </a:defRPr>
            </a:lvl2pPr>
            <a:lvl3pPr rtl="0">
              <a:buNone/>
              <a:defRPr sz="2000">
                <a:solidFill>
                  <a:schemeClr val="lt2"/>
                </a:solidFill>
              </a:defRPr>
            </a:lvl3pPr>
            <a:lvl4pPr rtl="0">
              <a:buNone/>
              <a:defRPr sz="1800">
                <a:solidFill>
                  <a:schemeClr val="lt2"/>
                </a:solidFill>
              </a:defRPr>
            </a:lvl4pPr>
            <a:lvl5pPr rtl="0">
              <a:buNone/>
              <a:defRPr sz="1800">
                <a:solidFill>
                  <a:schemeClr val="lt2"/>
                </a:solidFill>
              </a:defRPr>
            </a:lvl5pPr>
            <a:lvl6pPr rtl="0">
              <a:buNone/>
              <a:defRPr sz="1800"/>
            </a:lvl6pPr>
            <a:lvl7pPr rtl="0">
              <a:buNone/>
              <a:defRPr sz="1800"/>
            </a:lvl7pPr>
            <a:lvl8pPr rtl="0">
              <a:buNone/>
              <a:defRPr sz="1800"/>
            </a:lvl8pPr>
            <a:lvl9pPr rtl="0">
              <a:buNone/>
              <a:defRPr sz="1800"/>
            </a:lvl9pPr>
          </a:lstStyle>
          <a:p>
            <a:endParaRPr/>
          </a:p>
        </p:txBody>
      </p:sp>
      <p:grpSp>
        <p:nvGrpSpPr>
          <p:cNvPr id="31" name="Shape 31"/>
          <p:cNvGrpSpPr/>
          <p:nvPr/>
        </p:nvGrpSpPr>
        <p:grpSpPr>
          <a:xfrm>
            <a:off x="0" y="6078691"/>
            <a:ext cx="9144000" cy="779372"/>
            <a:chOff x="0" y="3690482"/>
            <a:chExt cx="9144000" cy="301556"/>
          </a:xfrm>
        </p:grpSpPr>
        <p:sp>
          <p:nvSpPr>
            <p:cNvPr id="32" name="Shape 32"/>
            <p:cNvSpPr/>
            <p:nvPr/>
          </p:nvSpPr>
          <p:spPr>
            <a:xfrm>
              <a:off x="0" y="3774403"/>
              <a:ext cx="9144000" cy="118500"/>
            </a:xfrm>
            <a:prstGeom prst="rect">
              <a:avLst/>
            </a:prstGeom>
            <a:solidFill>
              <a:schemeClr val="accent3"/>
            </a:solidFill>
            <a:ln>
              <a:noFill/>
            </a:ln>
          </p:spPr>
          <p:txBody>
            <a:bodyPr lIns="91425" tIns="45700" rIns="91425" bIns="45700" anchor="t" anchorCtr="0">
              <a:noAutofit/>
            </a:bodyPr>
            <a:lstStyle/>
            <a:p>
              <a:endParaRPr/>
            </a:p>
          </p:txBody>
        </p:sp>
        <p:sp>
          <p:nvSpPr>
            <p:cNvPr id="33" name="Shape 33"/>
            <p:cNvSpPr/>
            <p:nvPr/>
          </p:nvSpPr>
          <p:spPr>
            <a:xfrm>
              <a:off x="0" y="3875339"/>
              <a:ext cx="9144000" cy="116699"/>
            </a:xfrm>
            <a:prstGeom prst="rect">
              <a:avLst/>
            </a:prstGeom>
            <a:solidFill>
              <a:srgbClr val="E9E0C9"/>
            </a:solidFill>
            <a:ln>
              <a:noFill/>
            </a:ln>
          </p:spPr>
          <p:txBody>
            <a:bodyPr lIns="91425" tIns="45700" rIns="91425" bIns="45700" anchor="t" anchorCtr="0">
              <a:noAutofit/>
            </a:bodyPr>
            <a:lstStyle/>
            <a:p>
              <a:endParaRPr/>
            </a:p>
          </p:txBody>
        </p:sp>
        <p:sp>
          <p:nvSpPr>
            <p:cNvPr id="34" name="Shape 34"/>
            <p:cNvSpPr/>
            <p:nvPr/>
          </p:nvSpPr>
          <p:spPr>
            <a:xfrm>
              <a:off x="0" y="3690482"/>
              <a:ext cx="9144000" cy="45600"/>
            </a:xfrm>
            <a:prstGeom prst="rect">
              <a:avLst/>
            </a:prstGeom>
            <a:solidFill>
              <a:srgbClr val="FFA711"/>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Only" type="titleOnly">
  <p:cSld name="TITLE_ONLY">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1pPr>
            <a:lvl2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2pPr>
            <a:lvl3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3pPr>
            <a:lvl4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4pPr>
            <a:lvl5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5pPr>
            <a:lvl6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6pPr>
            <a:lvl7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7pPr>
            <a:lvl8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8pPr>
            <a:lvl9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9pPr>
          </a:lstStyle>
          <a:p>
            <a:endParaRPr/>
          </a:p>
        </p:txBody>
      </p:sp>
      <p:grpSp>
        <p:nvGrpSpPr>
          <p:cNvPr id="37" name="Shape 37"/>
          <p:cNvGrpSpPr/>
          <p:nvPr/>
        </p:nvGrpSpPr>
        <p:grpSpPr>
          <a:xfrm>
            <a:off x="0" y="6078691"/>
            <a:ext cx="9144000" cy="779372"/>
            <a:chOff x="0" y="3690482"/>
            <a:chExt cx="9144000" cy="301556"/>
          </a:xfrm>
        </p:grpSpPr>
        <p:sp>
          <p:nvSpPr>
            <p:cNvPr id="38" name="Shape 38"/>
            <p:cNvSpPr/>
            <p:nvPr/>
          </p:nvSpPr>
          <p:spPr>
            <a:xfrm>
              <a:off x="0" y="3774403"/>
              <a:ext cx="9144000" cy="118500"/>
            </a:xfrm>
            <a:prstGeom prst="rect">
              <a:avLst/>
            </a:prstGeom>
            <a:solidFill>
              <a:schemeClr val="accent4"/>
            </a:solidFill>
            <a:ln>
              <a:noFill/>
            </a:ln>
          </p:spPr>
          <p:txBody>
            <a:bodyPr lIns="91425" tIns="45700" rIns="91425" bIns="45700" anchor="t" anchorCtr="0">
              <a:noAutofit/>
            </a:bodyPr>
            <a:lstStyle/>
            <a:p>
              <a:endParaRPr/>
            </a:p>
          </p:txBody>
        </p:sp>
        <p:sp>
          <p:nvSpPr>
            <p:cNvPr id="39" name="Shape 39"/>
            <p:cNvSpPr/>
            <p:nvPr/>
          </p:nvSpPr>
          <p:spPr>
            <a:xfrm>
              <a:off x="0" y="3875339"/>
              <a:ext cx="9144000" cy="116699"/>
            </a:xfrm>
            <a:prstGeom prst="rect">
              <a:avLst/>
            </a:prstGeom>
            <a:solidFill>
              <a:srgbClr val="E9E0C9"/>
            </a:solidFill>
            <a:ln>
              <a:noFill/>
            </a:ln>
          </p:spPr>
          <p:txBody>
            <a:bodyPr lIns="91425" tIns="45700" rIns="91425" bIns="45700" anchor="t" anchorCtr="0">
              <a:noAutofit/>
            </a:bodyPr>
            <a:lstStyle/>
            <a:p>
              <a:endParaRPr/>
            </a:p>
          </p:txBody>
        </p:sp>
        <p:sp>
          <p:nvSpPr>
            <p:cNvPr id="40" name="Shape 40"/>
            <p:cNvSpPr/>
            <p:nvPr/>
          </p:nvSpPr>
          <p:spPr>
            <a:xfrm>
              <a:off x="0" y="3690482"/>
              <a:ext cx="9144000" cy="45600"/>
            </a:xfrm>
            <a:prstGeom prst="rect">
              <a:avLst/>
            </a:prstGeom>
            <a:solidFill>
              <a:schemeClr val="accent1"/>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CAPTION_ONLY">
  <p:cSld name="CAPTION_ONLY">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1792288" y="5367337"/>
            <a:ext cx="5486399" cy="629400"/>
          </a:xfrm>
          <a:prstGeom prst="rect">
            <a:avLst/>
          </a:prstGeom>
          <a:noFill/>
          <a:ln>
            <a:noFill/>
          </a:ln>
        </p:spPr>
        <p:txBody>
          <a:bodyPr lIns="91425" tIns="91425" rIns="91425" bIns="91425" anchor="t" anchorCtr="0"/>
          <a:lstStyle>
            <a:lvl1pPr marL="0" indent="88900" algn="ctr" rtl="0">
              <a:buClr>
                <a:srgbClr val="FFA711"/>
              </a:buClr>
              <a:buSzPct val="100000"/>
              <a:buFont typeface="Georgia"/>
              <a:buNone/>
              <a:defRPr sz="1400">
                <a:solidFill>
                  <a:srgbClr val="FFA711"/>
                </a:solidFill>
              </a:defRPr>
            </a:lvl1pPr>
            <a:lvl2pPr marL="0" indent="88900" algn="ctr" rtl="0">
              <a:buClr>
                <a:srgbClr val="FFA711"/>
              </a:buClr>
              <a:buSzPct val="100000"/>
              <a:buFont typeface="Georgia"/>
              <a:buNone/>
              <a:defRPr sz="1400">
                <a:solidFill>
                  <a:srgbClr val="FFA711"/>
                </a:solidFill>
              </a:defRPr>
            </a:lvl2pPr>
            <a:lvl3pPr marL="0" indent="88900" algn="ctr" rtl="0">
              <a:buClr>
                <a:srgbClr val="FFA711"/>
              </a:buClr>
              <a:buSzPct val="100000"/>
              <a:buFont typeface="Georgia"/>
              <a:buNone/>
              <a:defRPr sz="1400">
                <a:solidFill>
                  <a:srgbClr val="FFA711"/>
                </a:solidFill>
              </a:defRPr>
            </a:lvl3pPr>
            <a:lvl4pPr marL="0" indent="88900" algn="ctr" rtl="0">
              <a:buClr>
                <a:srgbClr val="FFA711"/>
              </a:buClr>
              <a:buSzPct val="100000"/>
              <a:buFont typeface="Georgia"/>
              <a:buNone/>
              <a:defRPr sz="1400">
                <a:solidFill>
                  <a:srgbClr val="FFA711"/>
                </a:solidFill>
              </a:defRPr>
            </a:lvl4pPr>
            <a:lvl5pPr marL="0" indent="88900" algn="ctr" rtl="0">
              <a:buClr>
                <a:srgbClr val="FFA711"/>
              </a:buClr>
              <a:buSzPct val="100000"/>
              <a:buFont typeface="Georgia"/>
              <a:buNone/>
              <a:defRPr sz="1400">
                <a:solidFill>
                  <a:srgbClr val="FFA711"/>
                </a:solidFill>
              </a:defRPr>
            </a:lvl5pPr>
            <a:lvl6pPr marL="0" indent="88900" algn="ctr" rtl="0">
              <a:buClr>
                <a:srgbClr val="FFA711"/>
              </a:buClr>
              <a:buSzPct val="100000"/>
              <a:buFont typeface="Georgia"/>
              <a:buNone/>
              <a:defRPr sz="1400">
                <a:solidFill>
                  <a:srgbClr val="FFA711"/>
                </a:solidFill>
              </a:defRPr>
            </a:lvl6pPr>
            <a:lvl7pPr marL="0" indent="88900" algn="ctr" rtl="0">
              <a:buClr>
                <a:srgbClr val="FFA711"/>
              </a:buClr>
              <a:buSzPct val="100000"/>
              <a:buFont typeface="Georgia"/>
              <a:buNone/>
              <a:defRPr sz="1400">
                <a:solidFill>
                  <a:srgbClr val="FFA711"/>
                </a:solidFill>
              </a:defRPr>
            </a:lvl7pPr>
            <a:lvl8pPr marL="0" indent="88900" algn="ctr" rtl="0">
              <a:buClr>
                <a:srgbClr val="FFA711"/>
              </a:buClr>
              <a:buSzPct val="100000"/>
              <a:buFont typeface="Georgia"/>
              <a:buNone/>
              <a:defRPr sz="1400">
                <a:solidFill>
                  <a:srgbClr val="FFA711"/>
                </a:solidFill>
              </a:defRPr>
            </a:lvl8pPr>
            <a:lvl9pPr marL="0" indent="88900" algn="ctr" rtl="0">
              <a:buClr>
                <a:srgbClr val="FFA711"/>
              </a:buClr>
              <a:buSzPct val="100000"/>
              <a:buFont typeface="Georgia"/>
              <a:buNone/>
              <a:defRPr sz="1400">
                <a:solidFill>
                  <a:srgbClr val="FFA711"/>
                </a:solidFill>
              </a:defRPr>
            </a:lvl9pPr>
          </a:lstStyle>
          <a:p>
            <a:endParaRPr/>
          </a:p>
        </p:txBody>
      </p:sp>
      <p:grpSp>
        <p:nvGrpSpPr>
          <p:cNvPr id="43" name="Shape 43"/>
          <p:cNvGrpSpPr/>
          <p:nvPr/>
        </p:nvGrpSpPr>
        <p:grpSpPr>
          <a:xfrm>
            <a:off x="0" y="6078691"/>
            <a:ext cx="9144000" cy="779372"/>
            <a:chOff x="0" y="3690482"/>
            <a:chExt cx="9144000" cy="301556"/>
          </a:xfrm>
        </p:grpSpPr>
        <p:sp>
          <p:nvSpPr>
            <p:cNvPr id="44" name="Shape 44"/>
            <p:cNvSpPr/>
            <p:nvPr/>
          </p:nvSpPr>
          <p:spPr>
            <a:xfrm>
              <a:off x="0" y="3774403"/>
              <a:ext cx="9144000" cy="118500"/>
            </a:xfrm>
            <a:prstGeom prst="rect">
              <a:avLst/>
            </a:prstGeom>
            <a:solidFill>
              <a:schemeClr val="accent1"/>
            </a:solidFill>
            <a:ln>
              <a:noFill/>
            </a:ln>
          </p:spPr>
          <p:txBody>
            <a:bodyPr lIns="91425" tIns="45700" rIns="91425" bIns="45700" anchor="t" anchorCtr="0">
              <a:noAutofit/>
            </a:bodyPr>
            <a:lstStyle/>
            <a:p>
              <a:endParaRPr/>
            </a:p>
          </p:txBody>
        </p:sp>
        <p:sp>
          <p:nvSpPr>
            <p:cNvPr id="45" name="Shape 45"/>
            <p:cNvSpPr/>
            <p:nvPr/>
          </p:nvSpPr>
          <p:spPr>
            <a:xfrm>
              <a:off x="0" y="3875339"/>
              <a:ext cx="9144000" cy="116699"/>
            </a:xfrm>
            <a:prstGeom prst="rect">
              <a:avLst/>
            </a:prstGeom>
            <a:solidFill>
              <a:schemeClr val="lt2"/>
            </a:solidFill>
            <a:ln>
              <a:noFill/>
            </a:ln>
          </p:spPr>
          <p:txBody>
            <a:bodyPr lIns="91425" tIns="45700" rIns="91425" bIns="45700" anchor="t" anchorCtr="0">
              <a:noAutofit/>
            </a:bodyPr>
            <a:lstStyle/>
            <a:p>
              <a:endParaRPr/>
            </a:p>
          </p:txBody>
        </p:sp>
        <p:sp>
          <p:nvSpPr>
            <p:cNvPr id="46" name="Shape 46"/>
            <p:cNvSpPr/>
            <p:nvPr/>
          </p:nvSpPr>
          <p:spPr>
            <a:xfrm>
              <a:off x="0" y="3690482"/>
              <a:ext cx="9144000" cy="45600"/>
            </a:xfrm>
            <a:prstGeom prst="rect">
              <a:avLst/>
            </a:prstGeom>
            <a:solidFill>
              <a:srgbClr val="FF6428"/>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7"/>
        <p:cNvGrpSpPr/>
        <p:nvPr/>
      </p:nvGrpSpPr>
      <p:grpSpPr>
        <a:xfrm>
          <a:off x="0" y="0"/>
          <a:ext cx="0" cy="0"/>
          <a:chOff x="0" y="0"/>
          <a:chExt cx="0" cy="0"/>
        </a:xfrm>
      </p:grpSpPr>
      <p:grpSp>
        <p:nvGrpSpPr>
          <p:cNvPr id="48" name="Shape 48"/>
          <p:cNvGrpSpPr/>
          <p:nvPr/>
        </p:nvGrpSpPr>
        <p:grpSpPr>
          <a:xfrm>
            <a:off x="0" y="4615343"/>
            <a:ext cx="9144000" cy="2197267"/>
            <a:chOff x="0" y="3690482"/>
            <a:chExt cx="9144000" cy="850171"/>
          </a:xfrm>
        </p:grpSpPr>
        <p:sp>
          <p:nvSpPr>
            <p:cNvPr id="49" name="Shape 49"/>
            <p:cNvSpPr/>
            <p:nvPr/>
          </p:nvSpPr>
          <p:spPr>
            <a:xfrm>
              <a:off x="0" y="4419321"/>
              <a:ext cx="9144000" cy="72000"/>
            </a:xfrm>
            <a:prstGeom prst="rect">
              <a:avLst/>
            </a:prstGeom>
            <a:solidFill>
              <a:schemeClr val="lt2"/>
            </a:solidFill>
            <a:ln>
              <a:noFill/>
            </a:ln>
          </p:spPr>
          <p:txBody>
            <a:bodyPr lIns="91425" tIns="45700" rIns="91425" bIns="45700" anchor="t" anchorCtr="0">
              <a:noAutofit/>
            </a:bodyPr>
            <a:lstStyle/>
            <a:p>
              <a:endParaRPr/>
            </a:p>
          </p:txBody>
        </p:sp>
        <p:sp>
          <p:nvSpPr>
            <p:cNvPr id="50" name="Shape 50"/>
            <p:cNvSpPr/>
            <p:nvPr/>
          </p:nvSpPr>
          <p:spPr>
            <a:xfrm>
              <a:off x="0" y="3774403"/>
              <a:ext cx="9144000" cy="118500"/>
            </a:xfrm>
            <a:prstGeom prst="rect">
              <a:avLst/>
            </a:prstGeom>
            <a:solidFill>
              <a:schemeClr val="accent3"/>
            </a:solidFill>
            <a:ln>
              <a:noFill/>
            </a:ln>
          </p:spPr>
          <p:txBody>
            <a:bodyPr lIns="91425" tIns="45700" rIns="91425" bIns="45700" anchor="t" anchorCtr="0">
              <a:noAutofit/>
            </a:bodyPr>
            <a:lstStyle/>
            <a:p>
              <a:endParaRPr/>
            </a:p>
          </p:txBody>
        </p:sp>
        <p:sp>
          <p:nvSpPr>
            <p:cNvPr id="51" name="Shape 51"/>
            <p:cNvSpPr/>
            <p:nvPr/>
          </p:nvSpPr>
          <p:spPr>
            <a:xfrm>
              <a:off x="0" y="3875339"/>
              <a:ext cx="9144000" cy="116699"/>
            </a:xfrm>
            <a:prstGeom prst="rect">
              <a:avLst/>
            </a:prstGeom>
            <a:solidFill>
              <a:schemeClr val="accent4"/>
            </a:solidFill>
            <a:ln>
              <a:noFill/>
            </a:ln>
          </p:spPr>
          <p:txBody>
            <a:bodyPr lIns="91425" tIns="45700" rIns="91425" bIns="45700" anchor="t" anchorCtr="0">
              <a:noAutofit/>
            </a:bodyPr>
            <a:lstStyle/>
            <a:p>
              <a:endParaRPr/>
            </a:p>
          </p:txBody>
        </p:sp>
        <p:sp>
          <p:nvSpPr>
            <p:cNvPr id="52" name="Shape 52"/>
            <p:cNvSpPr/>
            <p:nvPr/>
          </p:nvSpPr>
          <p:spPr>
            <a:xfrm>
              <a:off x="0" y="3956051"/>
              <a:ext cx="9144000" cy="182400"/>
            </a:xfrm>
            <a:prstGeom prst="rect">
              <a:avLst/>
            </a:prstGeom>
            <a:solidFill>
              <a:schemeClr val="accent5"/>
            </a:solidFill>
            <a:ln>
              <a:noFill/>
            </a:ln>
          </p:spPr>
          <p:txBody>
            <a:bodyPr lIns="91425" tIns="45700" rIns="91425" bIns="45700" anchor="t" anchorCtr="0">
              <a:noAutofit/>
            </a:bodyPr>
            <a:lstStyle/>
            <a:p>
              <a:endParaRPr/>
            </a:p>
          </p:txBody>
        </p:sp>
        <p:sp>
          <p:nvSpPr>
            <p:cNvPr id="53" name="Shape 53"/>
            <p:cNvSpPr/>
            <p:nvPr/>
          </p:nvSpPr>
          <p:spPr>
            <a:xfrm>
              <a:off x="0" y="4186767"/>
              <a:ext cx="9144000" cy="133799"/>
            </a:xfrm>
            <a:prstGeom prst="rect">
              <a:avLst/>
            </a:prstGeom>
            <a:solidFill>
              <a:schemeClr val="accent6"/>
            </a:solidFill>
            <a:ln>
              <a:noFill/>
            </a:ln>
          </p:spPr>
          <p:txBody>
            <a:bodyPr lIns="91425" tIns="45700" rIns="91425" bIns="45700" anchor="t" anchorCtr="0">
              <a:noAutofit/>
            </a:bodyPr>
            <a:lstStyle/>
            <a:p>
              <a:endParaRPr/>
            </a:p>
          </p:txBody>
        </p:sp>
        <p:sp>
          <p:nvSpPr>
            <p:cNvPr id="54" name="Shape 54"/>
            <p:cNvSpPr/>
            <p:nvPr/>
          </p:nvSpPr>
          <p:spPr>
            <a:xfrm>
              <a:off x="0" y="4320625"/>
              <a:ext cx="9144000" cy="72000"/>
            </a:xfrm>
            <a:prstGeom prst="rect">
              <a:avLst/>
            </a:prstGeom>
            <a:solidFill>
              <a:schemeClr val="accent1"/>
            </a:solidFill>
            <a:ln>
              <a:noFill/>
            </a:ln>
          </p:spPr>
          <p:txBody>
            <a:bodyPr lIns="91425" tIns="45700" rIns="91425" bIns="45700" anchor="t" anchorCtr="0">
              <a:noAutofit/>
            </a:bodyPr>
            <a:lstStyle/>
            <a:p>
              <a:endParaRPr/>
            </a:p>
          </p:txBody>
        </p:sp>
        <p:sp>
          <p:nvSpPr>
            <p:cNvPr id="55" name="Shape 55"/>
            <p:cNvSpPr/>
            <p:nvPr/>
          </p:nvSpPr>
          <p:spPr>
            <a:xfrm>
              <a:off x="0" y="4478853"/>
              <a:ext cx="9144000" cy="61800"/>
            </a:xfrm>
            <a:prstGeom prst="rect">
              <a:avLst/>
            </a:prstGeom>
            <a:solidFill>
              <a:schemeClr val="accent3"/>
            </a:solidFill>
            <a:ln>
              <a:noFill/>
            </a:ln>
          </p:spPr>
          <p:txBody>
            <a:bodyPr lIns="91425" tIns="45700" rIns="91425" bIns="45700" anchor="t" anchorCtr="0">
              <a:noAutofit/>
            </a:bodyPr>
            <a:lstStyle/>
            <a:p>
              <a:endParaRPr/>
            </a:p>
          </p:txBody>
        </p:sp>
        <p:sp>
          <p:nvSpPr>
            <p:cNvPr id="56" name="Shape 56"/>
            <p:cNvSpPr/>
            <p:nvPr/>
          </p:nvSpPr>
          <p:spPr>
            <a:xfrm>
              <a:off x="0" y="3690482"/>
              <a:ext cx="9144000" cy="45600"/>
            </a:xfrm>
            <a:prstGeom prst="rect">
              <a:avLst/>
            </a:prstGeom>
            <a:solidFill>
              <a:srgbClr val="FFA711"/>
            </a:solidFill>
            <a:ln>
              <a:noFill/>
            </a:ln>
          </p:spPr>
          <p:txBody>
            <a:bodyPr lIns="91425" tIns="45700" rIns="91425" bIns="45700" anchor="t" anchorCtr="0">
              <a:noAutofit/>
            </a:bodyPr>
            <a:lstStyle/>
            <a:p>
              <a:endParaRPr/>
            </a:p>
          </p:txBody>
        </p:sp>
      </p:gr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7E0F23"/>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1pPr>
            <a:lvl2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2pPr>
            <a:lvl3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3pPr>
            <a:lvl4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4pPr>
            <a:lvl5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5pPr>
            <a:lvl6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6pPr>
            <a:lvl7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7pPr>
            <a:lvl8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8pPr>
            <a:lvl9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9pPr>
          </a:lstStyle>
          <a:p>
            <a:endParaRPr/>
          </a:p>
        </p:txBody>
      </p:sp>
      <p:sp>
        <p:nvSpPr>
          <p:cNvPr id="6" name="Shape 6"/>
          <p:cNvSpPr txBox="1">
            <a:spLocks noGrp="1"/>
          </p:cNvSpPr>
          <p:nvPr>
            <p:ph type="body" idx="1"/>
          </p:nvPr>
        </p:nvSpPr>
        <p:spPr>
          <a:xfrm>
            <a:off x="457200" y="1600200"/>
            <a:ext cx="8229600" cy="4526100"/>
          </a:xfrm>
          <a:prstGeom prst="rect">
            <a:avLst/>
          </a:prstGeom>
          <a:noFill/>
          <a:ln>
            <a:noFill/>
          </a:ln>
        </p:spPr>
        <p:txBody>
          <a:bodyPr lIns="91425" tIns="91425" rIns="91425" bIns="91425" anchor="t" anchorCtr="0"/>
          <a:lstStyle>
            <a:lvl1pPr marL="342900" indent="-342900" algn="l" rtl="0">
              <a:spcBef>
                <a:spcPts val="0"/>
              </a:spcBef>
              <a:buClr>
                <a:schemeClr val="lt2"/>
              </a:buClr>
              <a:buSzPct val="166666"/>
              <a:buFont typeface="Arial"/>
              <a:buChar char="•"/>
              <a:defRPr sz="3200" b="0" i="0" u="none" strike="noStrike" cap="none" baseline="0">
                <a:solidFill>
                  <a:schemeClr val="lt2"/>
                </a:solidFill>
                <a:latin typeface="Georgia"/>
                <a:ea typeface="Georgia"/>
                <a:cs typeface="Georgia"/>
                <a:sym typeface="Georgia"/>
              </a:defRPr>
            </a:lvl1pPr>
            <a:lvl2pPr marL="742950" indent="-285750" algn="l" rtl="0">
              <a:spcBef>
                <a:spcPts val="560"/>
              </a:spcBef>
              <a:buClr>
                <a:schemeClr val="lt2"/>
              </a:buClr>
              <a:buSzPct val="100000"/>
              <a:buFont typeface="Courier New"/>
              <a:buChar char="o"/>
              <a:defRPr sz="2800" b="0" i="0" u="none" strike="noStrike" cap="none" baseline="0">
                <a:solidFill>
                  <a:schemeClr val="lt2"/>
                </a:solidFill>
                <a:latin typeface="Georgia"/>
                <a:ea typeface="Georgia"/>
                <a:cs typeface="Georgia"/>
                <a:sym typeface="Georgia"/>
              </a:defRPr>
            </a:lvl2pPr>
            <a:lvl3pPr marL="1143000" indent="-228600" algn="l" rtl="0">
              <a:spcBef>
                <a:spcPts val="480"/>
              </a:spcBef>
              <a:buClr>
                <a:schemeClr val="lt2"/>
              </a:buClr>
              <a:buSzPct val="100000"/>
              <a:buFont typeface="Wingdings"/>
              <a:buChar char="§"/>
              <a:defRPr sz="2400" b="0" i="0" u="none" strike="noStrike" cap="none" baseline="0">
                <a:solidFill>
                  <a:schemeClr val="lt2"/>
                </a:solidFill>
                <a:latin typeface="Georgia"/>
                <a:ea typeface="Georgia"/>
                <a:cs typeface="Georgia"/>
                <a:sym typeface="Georgia"/>
              </a:defRPr>
            </a:lvl3pPr>
            <a:lvl4pPr marL="1600200" indent="-228600" algn="l" rtl="0">
              <a:spcBef>
                <a:spcPts val="400"/>
              </a:spcBef>
              <a:buClr>
                <a:schemeClr val="lt2"/>
              </a:buClr>
              <a:buSzPct val="166666"/>
              <a:buFont typeface="Arial"/>
              <a:buChar char="•"/>
              <a:defRPr sz="2000" b="0" i="0" u="none" strike="noStrike" cap="none" baseline="0">
                <a:solidFill>
                  <a:schemeClr val="lt2"/>
                </a:solidFill>
                <a:latin typeface="Georgia"/>
                <a:ea typeface="Georgia"/>
                <a:cs typeface="Georgia"/>
                <a:sym typeface="Georgia"/>
              </a:defRPr>
            </a:lvl4pPr>
            <a:lvl5pPr marL="2057400" indent="-228600" algn="l" rtl="0">
              <a:spcBef>
                <a:spcPts val="400"/>
              </a:spcBef>
              <a:buClr>
                <a:schemeClr val="lt2"/>
              </a:buClr>
              <a:buSzPct val="100000"/>
              <a:buFont typeface="Courier New"/>
              <a:buChar char="o"/>
              <a:defRPr sz="2000" b="0" i="0" u="none" strike="noStrike" cap="none" baseline="0">
                <a:solidFill>
                  <a:schemeClr val="lt2"/>
                </a:solidFill>
                <a:latin typeface="Georgia"/>
                <a:ea typeface="Georgia"/>
                <a:cs typeface="Georgia"/>
                <a:sym typeface="Georgia"/>
              </a:defRPr>
            </a:lvl5pPr>
            <a:lvl6pPr marL="2514600" indent="-228600" algn="l" rtl="0">
              <a:spcBef>
                <a:spcPts val="400"/>
              </a:spcBef>
              <a:buClr>
                <a:schemeClr val="lt2"/>
              </a:buClr>
              <a:buSzPct val="100000"/>
              <a:buFont typeface="Wingdings"/>
              <a:buChar char="§"/>
              <a:defRPr sz="2000" b="0" i="0" u="none" strike="noStrike" cap="none" baseline="0">
                <a:solidFill>
                  <a:schemeClr val="lt2"/>
                </a:solidFill>
                <a:latin typeface="Georgia"/>
                <a:ea typeface="Georgia"/>
                <a:cs typeface="Georgia"/>
                <a:sym typeface="Georgia"/>
              </a:defRPr>
            </a:lvl6pPr>
            <a:lvl7pPr marL="2971800" indent="-228600" algn="l" rtl="0">
              <a:spcBef>
                <a:spcPts val="400"/>
              </a:spcBef>
              <a:buClr>
                <a:schemeClr val="lt2"/>
              </a:buClr>
              <a:buSzPct val="166666"/>
              <a:buFont typeface="Arial"/>
              <a:buChar char="•"/>
              <a:defRPr sz="2000" b="0" i="0" u="none" strike="noStrike" cap="none" baseline="0">
                <a:solidFill>
                  <a:schemeClr val="lt2"/>
                </a:solidFill>
                <a:latin typeface="Georgia"/>
                <a:ea typeface="Georgia"/>
                <a:cs typeface="Georgia"/>
                <a:sym typeface="Georgia"/>
              </a:defRPr>
            </a:lvl7pPr>
            <a:lvl8pPr marL="3429000" indent="-228600" algn="l" rtl="0">
              <a:spcBef>
                <a:spcPts val="400"/>
              </a:spcBef>
              <a:buClr>
                <a:schemeClr val="lt2"/>
              </a:buClr>
              <a:buSzPct val="100000"/>
              <a:buFont typeface="Courier New"/>
              <a:buChar char="o"/>
              <a:defRPr sz="2000" b="0" i="0" u="none" strike="noStrike" cap="none" baseline="0">
                <a:solidFill>
                  <a:schemeClr val="lt2"/>
                </a:solidFill>
                <a:latin typeface="Georgia"/>
                <a:ea typeface="Georgia"/>
                <a:cs typeface="Georgia"/>
                <a:sym typeface="Georgia"/>
              </a:defRPr>
            </a:lvl8pPr>
            <a:lvl9pPr marL="3886200" indent="-228600" algn="l" rtl="0">
              <a:spcBef>
                <a:spcPts val="400"/>
              </a:spcBef>
              <a:buClr>
                <a:schemeClr val="lt2"/>
              </a:buClr>
              <a:buSzPct val="100000"/>
              <a:buFont typeface="Wingdings"/>
              <a:buChar char="§"/>
              <a:defRPr sz="2000" b="0" i="0" u="none" strike="noStrike" cap="none" baseline="0">
                <a:solidFill>
                  <a:schemeClr val="lt2"/>
                </a:solidFill>
                <a:latin typeface="Georgia"/>
                <a:ea typeface="Georgia"/>
                <a:cs typeface="Georgia"/>
                <a:sym typeface="Georgia"/>
              </a:defRPr>
            </a:lvl9pPr>
          </a:lstStyle>
          <a:p>
            <a:endParaRPr/>
          </a:p>
        </p:txBody>
      </p:sp>
      <p:sp>
        <p:nvSpPr>
          <p:cNvPr id="7" name="Shape 7"/>
          <p:cNvSpPr/>
          <p:nvPr/>
        </p:nvSpPr>
        <p:spPr>
          <a:xfrm>
            <a:off x="0" y="1321"/>
            <a:ext cx="9144000" cy="118200"/>
          </a:xfrm>
          <a:prstGeom prst="rect">
            <a:avLst/>
          </a:prstGeom>
          <a:solidFill>
            <a:schemeClr val="accent2"/>
          </a:solidFill>
          <a:ln>
            <a:noFill/>
          </a:ln>
        </p:spPr>
        <p:txBody>
          <a:bodyPr lIns="91425" tIns="45700" rIns="91425" bIns="45700" anchor="t" anchorCtr="0">
            <a:noAutofit/>
          </a:body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7"/>
        <p:cNvGrpSpPr/>
        <p:nvPr/>
      </p:nvGrpSpPr>
      <p:grpSpPr>
        <a:xfrm>
          <a:off x="0" y="0"/>
          <a:ext cx="0" cy="0"/>
          <a:chOff x="0" y="0"/>
          <a:chExt cx="0" cy="0"/>
        </a:xfrm>
      </p:grpSpPr>
      <p:sp>
        <p:nvSpPr>
          <p:cNvPr id="58" name="Shape 58"/>
          <p:cNvSpPr txBox="1">
            <a:spLocks noGrp="1"/>
          </p:cNvSpPr>
          <p:nvPr>
            <p:ph type="ctrTitle"/>
          </p:nvPr>
        </p:nvSpPr>
        <p:spPr>
          <a:xfrm>
            <a:off x="685800" y="1395412"/>
            <a:ext cx="7772400" cy="1470000"/>
          </a:xfrm>
          <a:prstGeom prst="rect">
            <a:avLst/>
          </a:prstGeom>
        </p:spPr>
        <p:txBody>
          <a:bodyPr lIns="91425" tIns="91425" rIns="91425" bIns="91425" anchor="b" anchorCtr="0">
            <a:noAutofit/>
          </a:bodyPr>
          <a:lstStyle/>
          <a:p>
            <a:pPr algn="ctr">
              <a:buNone/>
            </a:pPr>
            <a:r>
              <a:rPr lang="en"/>
              <a:t>Hazelwood  </a:t>
            </a:r>
          </a:p>
        </p:txBody>
      </p:sp>
      <p:sp>
        <p:nvSpPr>
          <p:cNvPr id="59" name="Shape 59"/>
          <p:cNvSpPr txBox="1"/>
          <p:nvPr/>
        </p:nvSpPr>
        <p:spPr>
          <a:xfrm>
            <a:off x="685800" y="3380700"/>
            <a:ext cx="7772400" cy="1007399"/>
          </a:xfrm>
          <a:prstGeom prst="rect">
            <a:avLst/>
          </a:prstGeom>
        </p:spPr>
        <p:txBody>
          <a:bodyPr lIns="91425" tIns="91425" rIns="91425" bIns="91425" anchor="t" anchorCtr="0">
            <a:noAutofit/>
          </a:bodyPr>
          <a:lstStyle/>
          <a:p>
            <a:pPr lvl="0" algn="ctr" rtl="0">
              <a:buNone/>
            </a:pPr>
            <a:r>
              <a:rPr lang="en" sz="2400">
                <a:solidFill>
                  <a:srgbClr val="FFFFFF"/>
                </a:solidFill>
              </a:rPr>
              <a:t>Niko, Derrick, Katie, Brooke, Aaron, Emily</a:t>
            </a:r>
          </a:p>
          <a:p>
            <a:pPr algn="ctr">
              <a:buNone/>
            </a:pPr>
            <a:r>
              <a:rPr lang="en" sz="2400">
                <a:solidFill>
                  <a:srgbClr val="FFFFFF"/>
                </a:solidFill>
              </a:rPr>
              <a:t>AKA The Awesome Crew!!</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                       Summary</a:t>
            </a:r>
          </a:p>
        </p:txBody>
      </p:sp>
      <p:sp>
        <p:nvSpPr>
          <p:cNvPr id="65" name="Shape 65"/>
          <p:cNvSpPr txBox="1">
            <a:spLocks noGrp="1"/>
          </p:cNvSpPr>
          <p:nvPr>
            <p:ph type="body" idx="1"/>
          </p:nvPr>
        </p:nvSpPr>
        <p:spPr>
          <a:xfrm>
            <a:off x="457200" y="1600200"/>
            <a:ext cx="8229600" cy="4356000"/>
          </a:xfrm>
          <a:prstGeom prst="rect">
            <a:avLst/>
          </a:prstGeom>
        </p:spPr>
        <p:txBody>
          <a:bodyPr lIns="91425" tIns="91425" rIns="91425" bIns="91425" anchor="t" anchorCtr="0">
            <a:noAutofit/>
          </a:bodyPr>
          <a:lstStyle/>
          <a:p>
            <a:pPr>
              <a:buNone/>
            </a:pPr>
            <a:r>
              <a:rPr lang="en"/>
              <a:t>Students at Hazelwood East High School featured stories about teen pregnancy and divorce in their School Newspaper. Their stories were taken down by the principal, who felt that the stories were not appropriate for school.</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Case Background</a:t>
            </a:r>
          </a:p>
        </p:txBody>
      </p:sp>
      <p:sp>
        <p:nvSpPr>
          <p:cNvPr id="71" name="Shape 71"/>
          <p:cNvSpPr txBox="1">
            <a:spLocks noGrp="1"/>
          </p:cNvSpPr>
          <p:nvPr>
            <p:ph type="body" idx="1"/>
          </p:nvPr>
        </p:nvSpPr>
        <p:spPr>
          <a:xfrm>
            <a:off x="457200" y="1600200"/>
            <a:ext cx="8229600" cy="4356000"/>
          </a:xfrm>
          <a:prstGeom prst="rect">
            <a:avLst/>
          </a:prstGeom>
        </p:spPr>
        <p:txBody>
          <a:bodyPr lIns="91425" tIns="91425" rIns="91425" bIns="91425" anchor="t" anchorCtr="0">
            <a:noAutofit/>
          </a:bodyPr>
          <a:lstStyle/>
          <a:p>
            <a:pPr marL="457200" lvl="0" indent="-431800" rtl="0">
              <a:buClr>
                <a:schemeClr val="lt2"/>
              </a:buClr>
              <a:buSzPct val="100000"/>
              <a:buFont typeface="Georgia"/>
              <a:buChar char="●"/>
            </a:pPr>
            <a:r>
              <a:rPr lang="en"/>
              <a:t>The newspaper at Hazelwood School district was written by students for other students, similar to our Ash HI Chat. </a:t>
            </a:r>
          </a:p>
          <a:p>
            <a:pPr marL="457200" lvl="0" indent="-431800">
              <a:buClr>
                <a:schemeClr val="lt2"/>
              </a:buClr>
              <a:buSzPct val="100000"/>
              <a:buFont typeface="Georgia"/>
              <a:buChar char="●"/>
            </a:pPr>
            <a:r>
              <a:rPr lang="en"/>
              <a:t>The stories were to show how divorce and teen pregnancy can change a persons life. It was meant for other  students to learn from.</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Shape 76"/>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
Student Views</a:t>
            </a:r>
          </a:p>
        </p:txBody>
      </p:sp>
      <p:sp>
        <p:nvSpPr>
          <p:cNvPr id="77" name="Shape 77"/>
          <p:cNvSpPr txBox="1">
            <a:spLocks noGrp="1"/>
          </p:cNvSpPr>
          <p:nvPr>
            <p:ph type="body" idx="1"/>
          </p:nvPr>
        </p:nvSpPr>
        <p:spPr>
          <a:xfrm>
            <a:off x="533400" y="1600200"/>
            <a:ext cx="8229600" cy="4356000"/>
          </a:xfrm>
          <a:prstGeom prst="rect">
            <a:avLst/>
          </a:prstGeom>
        </p:spPr>
        <p:txBody>
          <a:bodyPr lIns="91425" tIns="91425" rIns="91425" bIns="91425" anchor="t" anchorCtr="0">
            <a:noAutofit/>
          </a:bodyPr>
          <a:lstStyle/>
          <a:p>
            <a:pPr lvl="0" rtl="0">
              <a:buNone/>
            </a:pPr>
            <a:r>
              <a:rPr lang="en"/>
              <a:t>The students were given no warnings or a chance to revise their paper. Some articles that were non-offensive were also deleted from the paper where the principal deleted the pages instead of just the articles.  They felt that their First Amendment rights were violated and they decided to take it to the District Court. </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Shape 82"/>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Court Ruling</a:t>
            </a:r>
          </a:p>
        </p:txBody>
      </p:sp>
      <p:sp>
        <p:nvSpPr>
          <p:cNvPr id="83" name="Shape 83"/>
          <p:cNvSpPr txBox="1">
            <a:spLocks noGrp="1"/>
          </p:cNvSpPr>
          <p:nvPr>
            <p:ph type="body" idx="1"/>
          </p:nvPr>
        </p:nvSpPr>
        <p:spPr>
          <a:xfrm>
            <a:off x="457200" y="1600200"/>
            <a:ext cx="8229600" cy="4356000"/>
          </a:xfrm>
          <a:prstGeom prst="rect">
            <a:avLst/>
          </a:prstGeom>
        </p:spPr>
        <p:txBody>
          <a:bodyPr lIns="91425" tIns="91425" rIns="91425" bIns="91425" anchor="t" anchorCtr="0">
            <a:noAutofit/>
          </a:bodyPr>
          <a:lstStyle/>
          <a:p>
            <a:pPr lvl="0" rtl="0">
              <a:buNone/>
            </a:pPr>
            <a:r>
              <a:rPr lang="en"/>
              <a:t>The case went through three different rulings. The Supreme Court was the last to see the case. They ruled in favor of the school.  Setting a precedent that public schools can censor documents and projects that students make if it does not follow the schools curriculum.</a:t>
            </a:r>
          </a:p>
        </p:txBody>
      </p:sp>
    </p:spTree>
  </p:cSld>
  <p:clrMapOvr>
    <a:masterClrMapping/>
  </p:clrMapOvr>
  <p:transition spd="slow">
    <p:cut/>
  </p:transition>
</p:sld>
</file>

<file path=ppt/theme/theme1.xml><?xml version="1.0" encoding="utf-8"?>
<a:theme xmlns:a="http://schemas.openxmlformats.org/drawingml/2006/main" name="Custom Theme">
  <a:themeElements>
    <a:clrScheme name="Custom 458">
      <a:dk1>
        <a:srgbClr val="6A0212"/>
      </a:dk1>
      <a:lt1>
        <a:srgbClr val="B43C3E"/>
      </a:lt1>
      <a:dk2>
        <a:srgbClr val="000000"/>
      </a:dk2>
      <a:lt2>
        <a:srgbClr val="E9E0C9"/>
      </a:lt2>
      <a:accent1>
        <a:srgbClr val="D60030"/>
      </a:accent1>
      <a:accent2>
        <a:srgbClr val="FFA711"/>
      </a:accent2>
      <a:accent3>
        <a:srgbClr val="709E0B"/>
      </a:accent3>
      <a:accent4>
        <a:srgbClr val="006985"/>
      </a:accent4>
      <a:accent5>
        <a:srgbClr val="3A1E5E"/>
      </a:accent5>
      <a:accent6>
        <a:srgbClr val="FF6428"/>
      </a:accent6>
      <a:hlink>
        <a:srgbClr val="CDA43D"/>
      </a:hlink>
      <a:folHlink>
        <a:srgbClr val="744F1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215</Words>
  <Application>Microsoft Office PowerPoint</Application>
  <PresentationFormat>On-screen Show (4:3)</PresentationFormat>
  <Paragraphs>12</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Custom Theme</vt:lpstr>
      <vt:lpstr>Hazelwood  </vt:lpstr>
      <vt:lpstr>                       Summary</vt:lpstr>
      <vt:lpstr>Case Background</vt:lpstr>
      <vt:lpstr>
Student Views</vt:lpstr>
      <vt:lpstr>Court Ruling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Hazelwood  </dc:title>
  <dc:creator>derricke597650</dc:creator>
  <cp:lastModifiedBy>acs</cp:lastModifiedBy>
  <cp:revision>1</cp:revision>
  <dcterms:modified xsi:type="dcterms:W3CDTF">2013-10-09T16:52:02Z</dcterms:modified>
</cp:coreProperties>
</file>